
<file path=[Content_Types].xml><?xml version="1.0" encoding="utf-8"?>
<Types xmlns="http://schemas.openxmlformats.org/package/2006/content-types">
  <Default Extension="fna&amp;_nc_gid=QXu3TC90eh1RA3CD9eD6yw&amp;_nc_ss=7b2a8&amp;oh=00_AQJHJXOV14k857zUDsw4Wv67ygXT684_YNByMv1uPKAxXw&amp;oe=6AAC2614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7" r:id="rId2"/>
  </p:sldIdLst>
  <p:sldSz cx="6858000" cy="12192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D1"/>
    <a:srgbClr val="FF0066"/>
    <a:srgbClr val="FCFF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4" d="100"/>
          <a:sy n="44" d="100"/>
        </p:scale>
        <p:origin x="29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D85BDB-C1C6-435D-8A1F-F322172FC287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4776EA6F-1CF0-4691-BE36-96D2FB599062}">
      <dgm:prSet phldrT="[Tekst]" phldr="0" custT="1"/>
      <dgm:spPr/>
      <dgm:t>
        <a:bodyPr/>
        <a:lstStyle/>
        <a:p>
          <a:r>
            <a:rPr lang="pl-P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PONIEDZIAŁEK</a:t>
          </a:r>
        </a:p>
        <a:p>
          <a:r>
            <a:rPr lang="pl-PL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DZIEŃ MUZYCZNY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TANECZNE WYGIBASY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MUZYKOTERAPIA</a:t>
          </a:r>
        </a:p>
      </dgm:t>
    </dgm:pt>
    <dgm:pt modelId="{E741B79D-7F9F-4E3D-8A5A-7007EF5D5C93}" type="parTrans" cxnId="{60E9A323-7B72-4FCD-90E5-CC805BC18268}">
      <dgm:prSet/>
      <dgm:spPr/>
      <dgm:t>
        <a:bodyPr/>
        <a:lstStyle/>
        <a:p>
          <a:endParaRPr lang="pl-PL"/>
        </a:p>
      </dgm:t>
    </dgm:pt>
    <dgm:pt modelId="{6D886798-9C29-47F0-B73D-AA3A5C8E43D4}" type="sibTrans" cxnId="{60E9A323-7B72-4FCD-90E5-CC805BC18268}">
      <dgm:prSet/>
      <dgm:spPr/>
      <dgm:t>
        <a:bodyPr/>
        <a:lstStyle/>
        <a:p>
          <a:endParaRPr lang="pl-PL"/>
        </a:p>
      </dgm:t>
    </dgm:pt>
    <dgm:pt modelId="{4844D4EB-9449-4ACF-9CFA-881A613EDF3F}">
      <dgm:prSet phldrT="[Tekst]" phldr="0" custT="1"/>
      <dgm:spPr/>
      <dgm:t>
        <a:bodyPr/>
        <a:lstStyle/>
        <a:p>
          <a:r>
            <a:rPr lang="pl-PL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rPr>
            <a:t>WTOREK</a:t>
          </a:r>
        </a:p>
        <a:p>
          <a:r>
            <a:rPr lang="pl-PL" sz="18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rPr>
            <a:t>DZIEŃ ARTYSTYCZNY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BAJKOTERAPIA</a:t>
          </a:r>
        </a:p>
        <a:p>
          <a:endParaRPr lang="pl-PL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C38C1F-2FFD-4563-B082-3984A53EE47A}" type="parTrans" cxnId="{0B814020-9611-4163-B7AA-FC2BAA49468A}">
      <dgm:prSet/>
      <dgm:spPr/>
      <dgm:t>
        <a:bodyPr/>
        <a:lstStyle/>
        <a:p>
          <a:endParaRPr lang="pl-PL"/>
        </a:p>
      </dgm:t>
    </dgm:pt>
    <dgm:pt modelId="{9991AA29-7802-4D49-9114-E46E9372909D}" type="sibTrans" cxnId="{0B814020-9611-4163-B7AA-FC2BAA49468A}">
      <dgm:prSet/>
      <dgm:spPr/>
      <dgm:t>
        <a:bodyPr/>
        <a:lstStyle/>
        <a:p>
          <a:endParaRPr lang="pl-PL"/>
        </a:p>
      </dgm:t>
    </dgm:pt>
    <dgm:pt modelId="{6DBDA900-C507-4F8A-8E6B-A4658F83E4C0}">
      <dgm:prSet phldrT="[Tekst]" phldr="0" custT="1"/>
      <dgm:spPr/>
      <dgm:t>
        <a:bodyPr/>
        <a:lstStyle/>
        <a:p>
          <a:r>
            <a:rPr lang="pl-PL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ŚRODA</a:t>
          </a:r>
        </a:p>
        <a:p>
          <a:r>
            <a:rPr lang="pl-PL" sz="1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DZIEŃ KULINARNY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LOGORYTMIKA 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MUZYKOTERAPIA</a:t>
          </a:r>
        </a:p>
      </dgm:t>
    </dgm:pt>
    <dgm:pt modelId="{74F87F2A-FAEF-4B52-9F0A-7D54345E61FE}" type="parTrans" cxnId="{FE37A49E-3F51-4D4E-AF2F-BFC5D480C620}">
      <dgm:prSet/>
      <dgm:spPr/>
      <dgm:t>
        <a:bodyPr/>
        <a:lstStyle/>
        <a:p>
          <a:endParaRPr lang="pl-PL"/>
        </a:p>
      </dgm:t>
    </dgm:pt>
    <dgm:pt modelId="{AD3F0E91-0352-40A9-863D-80D2BFD77E77}" type="sibTrans" cxnId="{FE37A49E-3F51-4D4E-AF2F-BFC5D480C620}">
      <dgm:prSet/>
      <dgm:spPr/>
      <dgm:t>
        <a:bodyPr/>
        <a:lstStyle/>
        <a:p>
          <a:endParaRPr lang="pl-PL"/>
        </a:p>
      </dgm:t>
    </dgm:pt>
    <dgm:pt modelId="{0A1B909B-A488-4310-9D05-FAD71C6B3072}">
      <dgm:prSet phldrT="[Tekst]" phldr="0" custT="1"/>
      <dgm:spPr/>
      <dgm:t>
        <a:bodyPr/>
        <a:lstStyle/>
        <a:p>
          <a:r>
            <a:rPr lang="pl-PL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CZWARTEK</a:t>
          </a:r>
        </a:p>
        <a:p>
          <a:r>
            <a:rPr lang="pl-P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DZIEŃ SENSORYCZNY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BAJKOTERAPIA</a:t>
          </a:r>
        </a:p>
        <a:p>
          <a:endParaRPr lang="pl-PL" sz="1700" dirty="0"/>
        </a:p>
      </dgm:t>
    </dgm:pt>
    <dgm:pt modelId="{5D50EB8A-0AED-45FA-9209-A4269814BBBF}" type="parTrans" cxnId="{091294C1-2ABC-4167-8FED-4B9A1770B25B}">
      <dgm:prSet/>
      <dgm:spPr/>
      <dgm:t>
        <a:bodyPr/>
        <a:lstStyle/>
        <a:p>
          <a:endParaRPr lang="pl-PL"/>
        </a:p>
      </dgm:t>
    </dgm:pt>
    <dgm:pt modelId="{C3621771-9830-455F-A02F-DC59A65E44FD}" type="sibTrans" cxnId="{091294C1-2ABC-4167-8FED-4B9A1770B25B}">
      <dgm:prSet/>
      <dgm:spPr/>
      <dgm:t>
        <a:bodyPr/>
        <a:lstStyle/>
        <a:p>
          <a:endParaRPr lang="pl-PL"/>
        </a:p>
      </dgm:t>
    </dgm:pt>
    <dgm:pt modelId="{CD99AE80-3890-427C-A6B9-585D91236A5B}">
      <dgm:prSet phldrT="[Tekst]" phldr="0" custT="1"/>
      <dgm:spPr/>
      <dgm:t>
        <a:bodyPr/>
        <a:lstStyle/>
        <a:p>
          <a:r>
            <a:rPr lang="pl-PL" sz="24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rPr>
            <a:t>PIĄTEK</a:t>
          </a:r>
        </a:p>
        <a:p>
          <a:r>
            <a:rPr lang="pl-PL" sz="18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rPr>
            <a:t>DZIEŃ SPORTOWY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r>
            <a:rPr lang="pl-PL" sz="1800" dirty="0">
              <a:latin typeface="Arial" panose="020B0604020202020204" pitchFamily="34" charset="0"/>
              <a:cs typeface="Arial" panose="020B0604020202020204" pitchFamily="34" charset="0"/>
            </a:rPr>
            <a:t>MUZYKOTERAPIA</a:t>
          </a:r>
        </a:p>
      </dgm:t>
    </dgm:pt>
    <dgm:pt modelId="{7FC369AE-FBC2-4ECE-963E-7802C1A9101B}" type="parTrans" cxnId="{D0A04D06-88FC-47E4-A7C6-72A54985F266}">
      <dgm:prSet/>
      <dgm:spPr/>
      <dgm:t>
        <a:bodyPr/>
        <a:lstStyle/>
        <a:p>
          <a:endParaRPr lang="pl-PL"/>
        </a:p>
      </dgm:t>
    </dgm:pt>
    <dgm:pt modelId="{A628851C-EE09-47F1-B14F-F2FA7BE5A4E3}" type="sibTrans" cxnId="{D0A04D06-88FC-47E4-A7C6-72A54985F266}">
      <dgm:prSet/>
      <dgm:spPr/>
      <dgm:t>
        <a:bodyPr/>
        <a:lstStyle/>
        <a:p>
          <a:endParaRPr lang="pl-PL"/>
        </a:p>
      </dgm:t>
    </dgm:pt>
    <dgm:pt modelId="{596A6039-D15A-4E85-AA21-EEA6FA469117}" type="pres">
      <dgm:prSet presAssocID="{36D85BDB-C1C6-435D-8A1F-F322172FC287}" presName="diagram" presStyleCnt="0">
        <dgm:presLayoutVars>
          <dgm:dir/>
          <dgm:resizeHandles val="exact"/>
        </dgm:presLayoutVars>
      </dgm:prSet>
      <dgm:spPr/>
    </dgm:pt>
    <dgm:pt modelId="{E76024E6-5239-40CC-ABC8-75F265678D39}" type="pres">
      <dgm:prSet presAssocID="{4776EA6F-1CF0-4691-BE36-96D2FB599062}" presName="node" presStyleLbl="node1" presStyleIdx="0" presStyleCnt="5" custScaleY="125246">
        <dgm:presLayoutVars>
          <dgm:bulletEnabled val="1"/>
        </dgm:presLayoutVars>
      </dgm:prSet>
      <dgm:spPr/>
    </dgm:pt>
    <dgm:pt modelId="{8431C6F1-4D86-4A7A-8F8D-0C916AEF8A8D}" type="pres">
      <dgm:prSet presAssocID="{6D886798-9C29-47F0-B73D-AA3A5C8E43D4}" presName="sibTrans" presStyleCnt="0"/>
      <dgm:spPr/>
    </dgm:pt>
    <dgm:pt modelId="{A469FC78-C5C8-46AC-9ACE-62718B843745}" type="pres">
      <dgm:prSet presAssocID="{4844D4EB-9449-4ACF-9CFA-881A613EDF3F}" presName="node" presStyleLbl="node1" presStyleIdx="1" presStyleCnt="5" custScaleY="123136">
        <dgm:presLayoutVars>
          <dgm:bulletEnabled val="1"/>
        </dgm:presLayoutVars>
      </dgm:prSet>
      <dgm:spPr/>
    </dgm:pt>
    <dgm:pt modelId="{0874F37E-090D-4B23-B10E-58D9CB96F202}" type="pres">
      <dgm:prSet presAssocID="{9991AA29-7802-4D49-9114-E46E9372909D}" presName="sibTrans" presStyleCnt="0"/>
      <dgm:spPr/>
    </dgm:pt>
    <dgm:pt modelId="{79B7E231-8B67-4683-9A02-323FD71F264F}" type="pres">
      <dgm:prSet presAssocID="{6DBDA900-C507-4F8A-8E6B-A4658F83E4C0}" presName="node" presStyleLbl="node1" presStyleIdx="2" presStyleCnt="5" custScaleY="114168">
        <dgm:presLayoutVars>
          <dgm:bulletEnabled val="1"/>
        </dgm:presLayoutVars>
      </dgm:prSet>
      <dgm:spPr/>
    </dgm:pt>
    <dgm:pt modelId="{96B269D9-A14C-4A48-99A3-9DA73ACFD891}" type="pres">
      <dgm:prSet presAssocID="{AD3F0E91-0352-40A9-863D-80D2BFD77E77}" presName="sibTrans" presStyleCnt="0"/>
      <dgm:spPr/>
    </dgm:pt>
    <dgm:pt modelId="{7D7F2569-8CAA-4C0A-B233-0131B8EE18AC}" type="pres">
      <dgm:prSet presAssocID="{0A1B909B-A488-4310-9D05-FAD71C6B3072}" presName="node" presStyleLbl="node1" presStyleIdx="3" presStyleCnt="5" custScaleY="112058">
        <dgm:presLayoutVars>
          <dgm:bulletEnabled val="1"/>
        </dgm:presLayoutVars>
      </dgm:prSet>
      <dgm:spPr/>
    </dgm:pt>
    <dgm:pt modelId="{240201A4-C730-41AA-8344-BAEACC5E9C92}" type="pres">
      <dgm:prSet presAssocID="{C3621771-9830-455F-A02F-DC59A65E44FD}" presName="sibTrans" presStyleCnt="0"/>
      <dgm:spPr/>
    </dgm:pt>
    <dgm:pt modelId="{644D9C87-782D-4533-958B-12897862D008}" type="pres">
      <dgm:prSet presAssocID="{CD99AE80-3890-427C-A6B9-585D91236A5B}" presName="node" presStyleLbl="node1" presStyleIdx="4" presStyleCnt="5">
        <dgm:presLayoutVars>
          <dgm:bulletEnabled val="1"/>
        </dgm:presLayoutVars>
      </dgm:prSet>
      <dgm:spPr/>
    </dgm:pt>
  </dgm:ptLst>
  <dgm:cxnLst>
    <dgm:cxn modelId="{D0A04D06-88FC-47E4-A7C6-72A54985F266}" srcId="{36D85BDB-C1C6-435D-8A1F-F322172FC287}" destId="{CD99AE80-3890-427C-A6B9-585D91236A5B}" srcOrd="4" destOrd="0" parTransId="{7FC369AE-FBC2-4ECE-963E-7802C1A9101B}" sibTransId="{A628851C-EE09-47F1-B14F-F2FA7BE5A4E3}"/>
    <dgm:cxn modelId="{CE5D270D-81A6-4DB6-8EF9-53F67E4F8C08}" type="presOf" srcId="{0A1B909B-A488-4310-9D05-FAD71C6B3072}" destId="{7D7F2569-8CAA-4C0A-B233-0131B8EE18AC}" srcOrd="0" destOrd="0" presId="urn:microsoft.com/office/officeart/2005/8/layout/default"/>
    <dgm:cxn modelId="{0B814020-9611-4163-B7AA-FC2BAA49468A}" srcId="{36D85BDB-C1C6-435D-8A1F-F322172FC287}" destId="{4844D4EB-9449-4ACF-9CFA-881A613EDF3F}" srcOrd="1" destOrd="0" parTransId="{43C38C1F-2FFD-4563-B082-3984A53EE47A}" sibTransId="{9991AA29-7802-4D49-9114-E46E9372909D}"/>
    <dgm:cxn modelId="{60E9A323-7B72-4FCD-90E5-CC805BC18268}" srcId="{36D85BDB-C1C6-435D-8A1F-F322172FC287}" destId="{4776EA6F-1CF0-4691-BE36-96D2FB599062}" srcOrd="0" destOrd="0" parTransId="{E741B79D-7F9F-4E3D-8A5A-7007EF5D5C93}" sibTransId="{6D886798-9C29-47F0-B73D-AA3A5C8E43D4}"/>
    <dgm:cxn modelId="{A27E825D-C787-4AA2-BCA2-6C3962233602}" type="presOf" srcId="{6DBDA900-C507-4F8A-8E6B-A4658F83E4C0}" destId="{79B7E231-8B67-4683-9A02-323FD71F264F}" srcOrd="0" destOrd="0" presId="urn:microsoft.com/office/officeart/2005/8/layout/default"/>
    <dgm:cxn modelId="{E17D7565-D31B-4DEA-ADF7-63D54CF48216}" type="presOf" srcId="{36D85BDB-C1C6-435D-8A1F-F322172FC287}" destId="{596A6039-D15A-4E85-AA21-EEA6FA469117}" srcOrd="0" destOrd="0" presId="urn:microsoft.com/office/officeart/2005/8/layout/default"/>
    <dgm:cxn modelId="{A245E88A-ED75-407C-8E5D-80A7B8454405}" type="presOf" srcId="{CD99AE80-3890-427C-A6B9-585D91236A5B}" destId="{644D9C87-782D-4533-958B-12897862D008}" srcOrd="0" destOrd="0" presId="urn:microsoft.com/office/officeart/2005/8/layout/default"/>
    <dgm:cxn modelId="{FE37A49E-3F51-4D4E-AF2F-BFC5D480C620}" srcId="{36D85BDB-C1C6-435D-8A1F-F322172FC287}" destId="{6DBDA900-C507-4F8A-8E6B-A4658F83E4C0}" srcOrd="2" destOrd="0" parTransId="{74F87F2A-FAEF-4B52-9F0A-7D54345E61FE}" sibTransId="{AD3F0E91-0352-40A9-863D-80D2BFD77E77}"/>
    <dgm:cxn modelId="{BB1322B2-7145-495B-BB83-B6BDD9D6B6B7}" type="presOf" srcId="{4844D4EB-9449-4ACF-9CFA-881A613EDF3F}" destId="{A469FC78-C5C8-46AC-9ACE-62718B843745}" srcOrd="0" destOrd="0" presId="urn:microsoft.com/office/officeart/2005/8/layout/default"/>
    <dgm:cxn modelId="{091294C1-2ABC-4167-8FED-4B9A1770B25B}" srcId="{36D85BDB-C1C6-435D-8A1F-F322172FC287}" destId="{0A1B909B-A488-4310-9D05-FAD71C6B3072}" srcOrd="3" destOrd="0" parTransId="{5D50EB8A-0AED-45FA-9209-A4269814BBBF}" sibTransId="{C3621771-9830-455F-A02F-DC59A65E44FD}"/>
    <dgm:cxn modelId="{159D62C8-EE6C-42D0-9A39-B34519BAF186}" type="presOf" srcId="{4776EA6F-1CF0-4691-BE36-96D2FB599062}" destId="{E76024E6-5239-40CC-ABC8-75F265678D39}" srcOrd="0" destOrd="0" presId="urn:microsoft.com/office/officeart/2005/8/layout/default"/>
    <dgm:cxn modelId="{DE7E61A3-1544-460F-BE8C-BD19A8D578E5}" type="presParOf" srcId="{596A6039-D15A-4E85-AA21-EEA6FA469117}" destId="{E76024E6-5239-40CC-ABC8-75F265678D39}" srcOrd="0" destOrd="0" presId="urn:microsoft.com/office/officeart/2005/8/layout/default"/>
    <dgm:cxn modelId="{D78FF574-9A9A-4848-AC2F-313156B63058}" type="presParOf" srcId="{596A6039-D15A-4E85-AA21-EEA6FA469117}" destId="{8431C6F1-4D86-4A7A-8F8D-0C916AEF8A8D}" srcOrd="1" destOrd="0" presId="urn:microsoft.com/office/officeart/2005/8/layout/default"/>
    <dgm:cxn modelId="{36C3AACD-7BED-4E0A-85EE-A5EF446837A6}" type="presParOf" srcId="{596A6039-D15A-4E85-AA21-EEA6FA469117}" destId="{A469FC78-C5C8-46AC-9ACE-62718B843745}" srcOrd="2" destOrd="0" presId="urn:microsoft.com/office/officeart/2005/8/layout/default"/>
    <dgm:cxn modelId="{961437EF-9F9D-4B73-B3FD-A3866A69CC7F}" type="presParOf" srcId="{596A6039-D15A-4E85-AA21-EEA6FA469117}" destId="{0874F37E-090D-4B23-B10E-58D9CB96F202}" srcOrd="3" destOrd="0" presId="urn:microsoft.com/office/officeart/2005/8/layout/default"/>
    <dgm:cxn modelId="{F9090E93-E957-47CD-878A-2B44FC6BA8F5}" type="presParOf" srcId="{596A6039-D15A-4E85-AA21-EEA6FA469117}" destId="{79B7E231-8B67-4683-9A02-323FD71F264F}" srcOrd="4" destOrd="0" presId="urn:microsoft.com/office/officeart/2005/8/layout/default"/>
    <dgm:cxn modelId="{BB09181C-6BC1-4AE8-86FF-25F7FF48E394}" type="presParOf" srcId="{596A6039-D15A-4E85-AA21-EEA6FA469117}" destId="{96B269D9-A14C-4A48-99A3-9DA73ACFD891}" srcOrd="5" destOrd="0" presId="urn:microsoft.com/office/officeart/2005/8/layout/default"/>
    <dgm:cxn modelId="{7E4EEADD-E0E2-4978-80D5-F241467EA463}" type="presParOf" srcId="{596A6039-D15A-4E85-AA21-EEA6FA469117}" destId="{7D7F2569-8CAA-4C0A-B233-0131B8EE18AC}" srcOrd="6" destOrd="0" presId="urn:microsoft.com/office/officeart/2005/8/layout/default"/>
    <dgm:cxn modelId="{99F38BD7-06D1-4F93-8ADE-7359DEF8D0F7}" type="presParOf" srcId="{596A6039-D15A-4E85-AA21-EEA6FA469117}" destId="{240201A4-C730-41AA-8344-BAEACC5E9C92}" srcOrd="7" destOrd="0" presId="urn:microsoft.com/office/officeart/2005/8/layout/default"/>
    <dgm:cxn modelId="{9BF08DF1-A74E-47C0-B3EA-E6E2B871934D}" type="presParOf" srcId="{596A6039-D15A-4E85-AA21-EEA6FA469117}" destId="{644D9C87-782D-4533-958B-12897862D00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024E6-5239-40CC-ABC8-75F265678D39}">
      <dsp:nvSpPr>
        <dsp:cNvPr id="0" name=""/>
        <dsp:cNvSpPr/>
      </dsp:nvSpPr>
      <dsp:spPr>
        <a:xfrm>
          <a:off x="712" y="382047"/>
          <a:ext cx="2777795" cy="20874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PONIEDZIAŁEK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DZIEŃ MUZYCZNY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TANECZNE WYGIBASY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MUZYKOTERAPIA</a:t>
          </a:r>
        </a:p>
      </dsp:txBody>
      <dsp:txXfrm>
        <a:off x="712" y="382047"/>
        <a:ext cx="2777795" cy="2087446"/>
      </dsp:txXfrm>
    </dsp:sp>
    <dsp:sp modelId="{A469FC78-C5C8-46AC-9ACE-62718B843745}">
      <dsp:nvSpPr>
        <dsp:cNvPr id="0" name=""/>
        <dsp:cNvSpPr/>
      </dsp:nvSpPr>
      <dsp:spPr>
        <a:xfrm>
          <a:off x="3056287" y="399630"/>
          <a:ext cx="2777795" cy="20522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rPr>
            <a:t>WTOREK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rPr>
            <a:t>DZIEŃ ARTYSTYCZNY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BAJKOTERAPIA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56287" y="399630"/>
        <a:ext cx="2777795" cy="2052279"/>
      </dsp:txXfrm>
    </dsp:sp>
    <dsp:sp modelId="{79B7E231-8B67-4683-9A02-323FD71F264F}">
      <dsp:nvSpPr>
        <dsp:cNvPr id="0" name=""/>
        <dsp:cNvSpPr/>
      </dsp:nvSpPr>
      <dsp:spPr>
        <a:xfrm>
          <a:off x="712" y="2747273"/>
          <a:ext cx="2777795" cy="19028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ŚRODA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DZIEŃ KULINARNY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LOGORYTMIKA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MUZYKOTERAPIA</a:t>
          </a:r>
        </a:p>
      </dsp:txBody>
      <dsp:txXfrm>
        <a:off x="712" y="2747273"/>
        <a:ext cx="2777795" cy="1902812"/>
      </dsp:txXfrm>
    </dsp:sp>
    <dsp:sp modelId="{7D7F2569-8CAA-4C0A-B233-0131B8EE18AC}">
      <dsp:nvSpPr>
        <dsp:cNvPr id="0" name=""/>
        <dsp:cNvSpPr/>
      </dsp:nvSpPr>
      <dsp:spPr>
        <a:xfrm>
          <a:off x="3056287" y="2764857"/>
          <a:ext cx="2777795" cy="18676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CZWARTEK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DZIEŃ SENSORYCZNY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BAJKOTERAPIA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700" kern="1200" dirty="0"/>
        </a:p>
      </dsp:txBody>
      <dsp:txXfrm>
        <a:off x="3056287" y="2764857"/>
        <a:ext cx="2777795" cy="1867645"/>
      </dsp:txXfrm>
    </dsp:sp>
    <dsp:sp modelId="{644D9C87-782D-4533-958B-12897862D008}">
      <dsp:nvSpPr>
        <dsp:cNvPr id="0" name=""/>
        <dsp:cNvSpPr/>
      </dsp:nvSpPr>
      <dsp:spPr>
        <a:xfrm>
          <a:off x="1528499" y="4927865"/>
          <a:ext cx="2777795" cy="16666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rPr>
            <a:t>PIĄTEK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rPr>
            <a:t>DZIEŃ SPORTOWY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ZAJĘCIA TEMATYCZNE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Arial" panose="020B0604020202020204" pitchFamily="34" charset="0"/>
              <a:cs typeface="Arial" panose="020B0604020202020204" pitchFamily="34" charset="0"/>
            </a:rPr>
            <a:t>MUZYKOTERAPIA</a:t>
          </a:r>
        </a:p>
      </dsp:txBody>
      <dsp:txXfrm>
        <a:off x="1528499" y="4927865"/>
        <a:ext cx="2777795" cy="1666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067" y="1995315"/>
            <a:ext cx="4959356" cy="6349435"/>
          </a:xfrm>
        </p:spPr>
        <p:txBody>
          <a:bodyPr anchor="b">
            <a:normAutofit/>
          </a:bodyPr>
          <a:lstStyle>
            <a:lvl1pPr algn="l">
              <a:defRPr sz="30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067" y="9816822"/>
            <a:ext cx="4959356" cy="1679785"/>
          </a:xfrm>
        </p:spPr>
        <p:txBody>
          <a:bodyPr anchor="ctr">
            <a:normAutofit/>
          </a:bodyPr>
          <a:lstStyle>
            <a:lvl1pPr marL="0" indent="0" algn="l">
              <a:buNone/>
              <a:defRPr sz="1125"/>
            </a:lvl1pPr>
            <a:lvl2pPr marL="257178" indent="0" algn="ctr">
              <a:buNone/>
              <a:defRPr sz="1125"/>
            </a:lvl2pPr>
            <a:lvl3pPr marL="514356" indent="0" algn="ctr">
              <a:buNone/>
              <a:defRPr sz="1013"/>
            </a:lvl3pPr>
            <a:lvl4pPr marL="771535" indent="0" algn="ctr">
              <a:buNone/>
              <a:defRPr sz="900"/>
            </a:lvl4pPr>
            <a:lvl5pPr marL="1028713" indent="0" algn="ctr">
              <a:buNone/>
              <a:defRPr sz="900"/>
            </a:lvl5pPr>
            <a:lvl6pPr marL="1285891" indent="0" algn="ctr">
              <a:buNone/>
              <a:defRPr sz="900"/>
            </a:lvl6pPr>
            <a:lvl7pPr marL="1543069" indent="0" algn="ctr">
              <a:buNone/>
              <a:defRPr sz="900"/>
            </a:lvl7pPr>
            <a:lvl8pPr marL="1800248" indent="0" algn="ctr">
              <a:buNone/>
              <a:defRPr sz="900"/>
            </a:lvl8pPr>
            <a:lvl9pPr marL="2057426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2" y="9144000"/>
            <a:ext cx="6857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090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3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1490133"/>
            <a:ext cx="5309235" cy="7315200"/>
          </a:xfrm>
        </p:spPr>
        <p:txBody>
          <a:bodyPr anchor="t">
            <a:normAutofit/>
          </a:bodyPr>
          <a:lstStyle>
            <a:lvl1pPr>
              <a:defRPr sz="37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90" y="9274951"/>
            <a:ext cx="5309235" cy="1426916"/>
          </a:xfrm>
        </p:spPr>
        <p:txBody>
          <a:bodyPr anchor="b">
            <a:normAutofit/>
          </a:bodyPr>
          <a:lstStyle>
            <a:lvl1pPr marL="0" indent="0">
              <a:buNone/>
              <a:defRPr sz="1125">
                <a:solidFill>
                  <a:schemeClr val="tx1"/>
                </a:solidFill>
              </a:defRPr>
            </a:lvl1pPr>
            <a:lvl2pPr marL="25717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6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1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9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6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2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36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576322"/>
            <a:ext cx="2914650" cy="7404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576322"/>
            <a:ext cx="2914650" cy="74049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0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75167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2" y="3242729"/>
            <a:ext cx="2810887" cy="1210738"/>
          </a:xfrm>
        </p:spPr>
        <p:txBody>
          <a:bodyPr anchor="b"/>
          <a:lstStyle>
            <a:lvl1pPr marL="0" indent="0">
              <a:buNone/>
              <a:defRPr sz="1350" b="1" i="0" cap="none" baseline="0"/>
            </a:lvl1pPr>
            <a:lvl2pPr marL="257178" indent="0">
              <a:buNone/>
              <a:defRPr sz="1125" b="1"/>
            </a:lvl2pPr>
            <a:lvl3pPr marL="514356" indent="0">
              <a:buNone/>
              <a:defRPr sz="1013" b="1"/>
            </a:lvl3pPr>
            <a:lvl4pPr marL="771535" indent="0">
              <a:buNone/>
              <a:defRPr sz="900" b="1"/>
            </a:lvl4pPr>
            <a:lvl5pPr marL="1028713" indent="0">
              <a:buNone/>
              <a:defRPr sz="900" b="1"/>
            </a:lvl5pPr>
            <a:lvl6pPr marL="1285891" indent="0">
              <a:buNone/>
              <a:defRPr sz="900" b="1"/>
            </a:lvl6pPr>
            <a:lvl7pPr marL="1543069" indent="0">
              <a:buNone/>
              <a:defRPr sz="900" b="1"/>
            </a:lvl7pPr>
            <a:lvl8pPr marL="1800248" indent="0">
              <a:buNone/>
              <a:defRPr sz="900" b="1"/>
            </a:lvl8pPr>
            <a:lvl9pPr marL="2057426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2" y="4453468"/>
            <a:ext cx="2810887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574734" y="3242729"/>
            <a:ext cx="2812673" cy="1210738"/>
          </a:xfrm>
        </p:spPr>
        <p:txBody>
          <a:bodyPr anchor="b"/>
          <a:lstStyle>
            <a:lvl1pPr marL="0" indent="0">
              <a:buNone/>
              <a:defRPr sz="1350" b="1" i="0" cap="none" baseline="0"/>
            </a:lvl1pPr>
            <a:lvl2pPr marL="257178" indent="0">
              <a:buNone/>
              <a:defRPr sz="1125" b="1"/>
            </a:lvl2pPr>
            <a:lvl3pPr marL="514356" indent="0">
              <a:buNone/>
              <a:defRPr sz="1013" b="1"/>
            </a:lvl3pPr>
            <a:lvl4pPr marL="771535" indent="0">
              <a:buNone/>
              <a:defRPr sz="900" b="1"/>
            </a:lvl4pPr>
            <a:lvl5pPr marL="1028713" indent="0">
              <a:buNone/>
              <a:defRPr sz="900" b="1"/>
            </a:lvl5pPr>
            <a:lvl6pPr marL="1285891" indent="0">
              <a:buNone/>
              <a:defRPr sz="900" b="1"/>
            </a:lvl6pPr>
            <a:lvl7pPr marL="1543069" indent="0">
              <a:buNone/>
              <a:defRPr sz="900" b="1"/>
            </a:lvl7pPr>
            <a:lvl8pPr marL="1800248" indent="0">
              <a:buNone/>
              <a:defRPr sz="900" b="1"/>
            </a:lvl8pPr>
            <a:lvl9pPr marL="2057426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74734" y="4453468"/>
            <a:ext cx="281267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1777057"/>
            <a:ext cx="5915025" cy="27968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3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56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076648" cy="3025422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074" y="1755423"/>
            <a:ext cx="3285331" cy="8946444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4" y="4217529"/>
            <a:ext cx="2076647" cy="6216228"/>
          </a:xfrm>
        </p:spPr>
        <p:txBody>
          <a:bodyPr/>
          <a:lstStyle>
            <a:lvl1pPr marL="0" indent="0">
              <a:buNone/>
              <a:defRPr sz="900"/>
            </a:lvl1pPr>
            <a:lvl2pPr marL="257178" indent="0">
              <a:buNone/>
              <a:defRPr sz="788"/>
            </a:lvl2pPr>
            <a:lvl3pPr marL="514356" indent="0">
              <a:buNone/>
              <a:defRPr sz="675"/>
            </a:lvl3pPr>
            <a:lvl4pPr marL="771535" indent="0">
              <a:buNone/>
              <a:defRPr sz="563"/>
            </a:lvl4pPr>
            <a:lvl5pPr marL="1028713" indent="0">
              <a:buNone/>
              <a:defRPr sz="563"/>
            </a:lvl5pPr>
            <a:lvl6pPr marL="1285891" indent="0">
              <a:buNone/>
              <a:defRPr sz="563"/>
            </a:lvl6pPr>
            <a:lvl7pPr marL="1543069" indent="0">
              <a:buNone/>
              <a:defRPr sz="563"/>
            </a:lvl7pPr>
            <a:lvl8pPr marL="1800248" indent="0">
              <a:buNone/>
              <a:defRPr sz="563"/>
            </a:lvl8pPr>
            <a:lvl9pPr marL="2057426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2825551" y="0"/>
            <a:ext cx="0" cy="1219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61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2" y="812800"/>
            <a:ext cx="2079367" cy="3025422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54695" y="1490138"/>
            <a:ext cx="3151821" cy="9211732"/>
          </a:xfrm>
        </p:spPr>
        <p:txBody>
          <a:bodyPr/>
          <a:lstStyle>
            <a:lvl1pPr marL="0" indent="0">
              <a:buNone/>
              <a:defRPr sz="1800"/>
            </a:lvl1pPr>
            <a:lvl2pPr marL="257178" indent="0">
              <a:buNone/>
              <a:defRPr sz="1575"/>
            </a:lvl2pPr>
            <a:lvl3pPr marL="514356" indent="0">
              <a:buNone/>
              <a:defRPr sz="1350"/>
            </a:lvl3pPr>
            <a:lvl4pPr marL="771535" indent="0">
              <a:buNone/>
              <a:defRPr sz="1125"/>
            </a:lvl4pPr>
            <a:lvl5pPr marL="1028713" indent="0">
              <a:buNone/>
              <a:defRPr sz="1125"/>
            </a:lvl5pPr>
            <a:lvl6pPr marL="1285891" indent="0">
              <a:buNone/>
              <a:defRPr sz="1125"/>
            </a:lvl6pPr>
            <a:lvl7pPr marL="1543069" indent="0">
              <a:buNone/>
              <a:defRPr sz="1125"/>
            </a:lvl7pPr>
            <a:lvl8pPr marL="1800248" indent="0">
              <a:buNone/>
              <a:defRPr sz="1125"/>
            </a:lvl8pPr>
            <a:lvl9pPr marL="2057426" indent="0">
              <a:buNone/>
              <a:defRPr sz="112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2" y="4208499"/>
            <a:ext cx="2079367" cy="6225259"/>
          </a:xfrm>
        </p:spPr>
        <p:txBody>
          <a:bodyPr/>
          <a:lstStyle>
            <a:lvl1pPr marL="0" indent="0">
              <a:buNone/>
              <a:defRPr sz="900"/>
            </a:lvl1pPr>
            <a:lvl2pPr marL="257178" indent="0">
              <a:buNone/>
              <a:defRPr sz="788"/>
            </a:lvl2pPr>
            <a:lvl3pPr marL="514356" indent="0">
              <a:buNone/>
              <a:defRPr sz="675"/>
            </a:lvl3pPr>
            <a:lvl4pPr marL="771535" indent="0">
              <a:buNone/>
              <a:defRPr sz="563"/>
            </a:lvl4pPr>
            <a:lvl5pPr marL="1028713" indent="0">
              <a:buNone/>
              <a:defRPr sz="563"/>
            </a:lvl5pPr>
            <a:lvl6pPr marL="1285891" indent="0">
              <a:buNone/>
              <a:defRPr sz="563"/>
            </a:lvl6pPr>
            <a:lvl7pPr marL="1543069" indent="0">
              <a:buNone/>
              <a:defRPr sz="563"/>
            </a:lvl7pPr>
            <a:lvl8pPr marL="1800248" indent="0">
              <a:buNone/>
              <a:defRPr sz="563"/>
            </a:lvl8pPr>
            <a:lvl9pPr marL="2057426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2825551" y="0"/>
            <a:ext cx="0" cy="1219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697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4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090723" y="1490134"/>
            <a:ext cx="1295790" cy="94911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1490134"/>
            <a:ext cx="4350544" cy="9491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4956377" y="0"/>
            <a:ext cx="0" cy="1219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326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1039987"/>
            <a:ext cx="5915025" cy="19854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90" y="3664836"/>
            <a:ext cx="5915025" cy="7315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4219924" y="8554482"/>
            <a:ext cx="4811893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3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2443106" y="3053792"/>
            <a:ext cx="5286261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3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75666" y="11300182"/>
            <a:ext cx="323224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3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2" y="3242864"/>
            <a:ext cx="6857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97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24" r:id="rId4"/>
    <p:sldLayoutId id="2147483725" r:id="rId5"/>
    <p:sldLayoutId id="2147483730" r:id="rId6"/>
    <p:sldLayoutId id="2147483726" r:id="rId7"/>
    <p:sldLayoutId id="2147483727" r:id="rId8"/>
    <p:sldLayoutId id="2147483728" r:id="rId9"/>
    <p:sldLayoutId id="2147483729" r:id="rId10"/>
    <p:sldLayoutId id="2147483731" r:id="rId11"/>
  </p:sldLayoutIdLst>
  <p:txStyles>
    <p:titleStyle>
      <a:lvl1pPr algn="l" defTabSz="514356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90" indent="-128590" algn="l" defTabSz="514356" rtl="0" eaLnBrk="1" latinLnBrk="0" hangingPunct="1">
        <a:lnSpc>
          <a:spcPct val="110000"/>
        </a:lnSpc>
        <a:spcBef>
          <a:spcPts val="563"/>
        </a:spcBef>
        <a:buSzPct val="80000"/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82896" indent="-128590" algn="l" defTabSz="514356" rtl="0" eaLnBrk="1" latinLnBrk="0" hangingPunct="1">
        <a:lnSpc>
          <a:spcPct val="110000"/>
        </a:lnSpc>
        <a:spcBef>
          <a:spcPts val="281"/>
        </a:spcBef>
        <a:buSzPct val="80000"/>
        <a:buFont typeface="Goudy Old Style" panose="02020502050305020303" pitchFamily="18" charset="0"/>
        <a:buChar char="–"/>
        <a:defRPr sz="1013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462921" indent="-128590" algn="l" defTabSz="514356" rtl="0" eaLnBrk="1" latinLnBrk="0" hangingPunct="1">
        <a:lnSpc>
          <a:spcPct val="110000"/>
        </a:lnSpc>
        <a:spcBef>
          <a:spcPts val="281"/>
        </a:spcBef>
        <a:buSzPct val="8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8" indent="-128590" algn="l" defTabSz="514356" rtl="0" eaLnBrk="1" latinLnBrk="0" hangingPunct="1">
        <a:lnSpc>
          <a:spcPct val="110000"/>
        </a:lnSpc>
        <a:spcBef>
          <a:spcPts val="281"/>
        </a:spcBef>
        <a:buSzPct val="80000"/>
        <a:buFont typeface="Goudy Old Style" panose="02020502050305020303" pitchFamily="18" charset="0"/>
        <a:buChar char="–"/>
        <a:defRPr sz="788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771535" indent="-128590" algn="l" defTabSz="514356" rtl="0" eaLnBrk="1" latinLnBrk="0" hangingPunct="1">
        <a:lnSpc>
          <a:spcPct val="110000"/>
        </a:lnSpc>
        <a:spcBef>
          <a:spcPts val="281"/>
        </a:spcBef>
        <a:buSzPct val="80000"/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5pPr>
      <a:lvl6pPr marL="1414481" indent="-128590" algn="l" defTabSz="51435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59" indent="-128590" algn="l" defTabSz="51435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37" indent="-128590" algn="l" defTabSz="51435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015" indent="-128590" algn="l" defTabSz="514356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8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6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35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13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91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69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48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26" algn="l" defTabSz="514356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fna&amp;_nc_gid=QXu3TC90eh1RA3CD9eD6yw&amp;_nc_ss=7b2a8&amp;oh=00_AQJHJXOV14k857zUDsw4Wv67ygXT684_YNByMv1uPKAxXw&amp;oe=6AAC2614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D19C26-3957-FC32-9302-BBEF206D9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569C0EA-223C-DED3-008D-1458CC8BC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67189"/>
            <a:ext cx="6858000" cy="385762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2D7B91DA-AD32-70C8-3DBE-48634D75AD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2" b="64"/>
          <a:stretch>
            <a:fillRect/>
          </a:stretch>
        </p:blipFill>
        <p:spPr>
          <a:xfrm rot="5400000">
            <a:off x="-2574635" y="1383321"/>
            <a:ext cx="12192000" cy="9425357"/>
          </a:xfrm>
          <a:prstGeom prst="rect">
            <a:avLst/>
          </a:prstGeom>
        </p:spPr>
      </p:pic>
      <p:pic>
        <p:nvPicPr>
          <p:cNvPr id="6" name="Obraz 5" descr="Brak dostępnego opisu zdjęcia.">
            <a:extLst>
              <a:ext uri="{FF2B5EF4-FFF2-40B4-BE49-F238E27FC236}">
                <a16:creationId xmlns:a16="http://schemas.microsoft.com/office/drawing/2014/main" id="{9B38539B-4DD5-F60C-4BAC-08C05F0FA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78" y="9026246"/>
            <a:ext cx="5987562" cy="2902987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C540F1-1205-5890-3B73-33AAFE5D4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00189" y="2667000"/>
            <a:ext cx="3857625" cy="6858000"/>
          </a:xfrm>
          <a:custGeom>
            <a:avLst/>
            <a:gdLst>
              <a:gd name="connsiteX0" fmla="*/ 6858000 w 6858000"/>
              <a:gd name="connsiteY0" fmla="*/ 0 h 12192000"/>
              <a:gd name="connsiteX1" fmla="*/ 6858000 w 6858000"/>
              <a:gd name="connsiteY1" fmla="*/ 12192000 h 12192000"/>
              <a:gd name="connsiteX2" fmla="*/ 0 w 6858000"/>
              <a:gd name="connsiteY2" fmla="*/ 12192000 h 12192000"/>
              <a:gd name="connsiteX3" fmla="*/ 0 w 6858000"/>
              <a:gd name="connsiteY3" fmla="*/ 10933421 h 12192000"/>
              <a:gd name="connsiteX4" fmla="*/ 1332881 w 6858000"/>
              <a:gd name="connsiteY4" fmla="*/ 10933421 h 12192000"/>
              <a:gd name="connsiteX5" fmla="*/ 6176094 w 6858000"/>
              <a:gd name="connsiteY5" fmla="*/ 6090208 h 12192000"/>
              <a:gd name="connsiteX6" fmla="*/ 1332881 w 6858000"/>
              <a:gd name="connsiteY6" fmla="*/ 1246995 h 12192000"/>
              <a:gd name="connsiteX7" fmla="*/ 0 w 6858000"/>
              <a:gd name="connsiteY7" fmla="*/ 1246995 h 12192000"/>
              <a:gd name="connsiteX8" fmla="*/ 0 w 6858000"/>
              <a:gd name="connsiteY8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12192000">
                <a:moveTo>
                  <a:pt x="6858000" y="0"/>
                </a:moveTo>
                <a:lnTo>
                  <a:pt x="6858000" y="12192000"/>
                </a:lnTo>
                <a:lnTo>
                  <a:pt x="0" y="12192000"/>
                </a:lnTo>
                <a:lnTo>
                  <a:pt x="0" y="10933421"/>
                </a:lnTo>
                <a:lnTo>
                  <a:pt x="1332881" y="10933421"/>
                </a:lnTo>
                <a:cubicBezTo>
                  <a:pt x="4007714" y="10933421"/>
                  <a:pt x="6176094" y="8765041"/>
                  <a:pt x="6176094" y="6090208"/>
                </a:cubicBezTo>
                <a:cubicBezTo>
                  <a:pt x="6176094" y="3415375"/>
                  <a:pt x="4007714" y="1246995"/>
                  <a:pt x="1332881" y="1246995"/>
                </a:cubicBezTo>
                <a:lnTo>
                  <a:pt x="0" y="124699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0FAAEC9-2B18-BB17-566F-8D5E549E5388}"/>
              </a:ext>
            </a:extLst>
          </p:cNvPr>
          <p:cNvSpPr txBox="1"/>
          <p:nvPr/>
        </p:nvSpPr>
        <p:spPr>
          <a:xfrm>
            <a:off x="634145" y="664661"/>
            <a:ext cx="5834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dirty="0">
              <a:solidFill>
                <a:srgbClr val="006CD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A0AFD40E-11F3-FD5A-FBF3-DE05C7D5C4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6110956"/>
              </p:ext>
            </p:extLst>
          </p:nvPr>
        </p:nvGraphicFramePr>
        <p:xfrm>
          <a:off x="634145" y="2049656"/>
          <a:ext cx="5834795" cy="6976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Prostokąt 13">
            <a:extLst>
              <a:ext uri="{FF2B5EF4-FFF2-40B4-BE49-F238E27FC236}">
                <a16:creationId xmlns:a16="http://schemas.microsoft.com/office/drawing/2014/main" id="{B7DF57D7-E30A-2B4F-C810-06AC97577AAC}"/>
              </a:ext>
            </a:extLst>
          </p:cNvPr>
          <p:cNvSpPr/>
          <p:nvPr/>
        </p:nvSpPr>
        <p:spPr>
          <a:xfrm>
            <a:off x="3336635" y="4803338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pl-PL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3E929D38-4507-A77E-D8D6-4332883479BA}"/>
              </a:ext>
            </a:extLst>
          </p:cNvPr>
          <p:cNvSpPr/>
          <p:nvPr/>
        </p:nvSpPr>
        <p:spPr>
          <a:xfrm>
            <a:off x="-1" y="92212"/>
            <a:ext cx="68580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3600" b="0" cap="none" spc="0" dirty="0">
                <a:ln w="0"/>
                <a:solidFill>
                  <a:srgbClr val="006CD1"/>
                </a:solidFill>
                <a:effectLst>
                  <a:reflection blurRad="6350" stA="53000" endA="300" endPos="35500" dir="5400000" sy="-90000" algn="bl" rotWithShape="0"/>
                </a:effectLst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TYGODNIOWY PLAN ŻŁOBKA</a:t>
            </a:r>
          </a:p>
          <a:p>
            <a:pPr algn="ctr"/>
            <a:r>
              <a:rPr lang="pl-PL" sz="3600" b="0" cap="none" spc="0" dirty="0">
                <a:ln w="0"/>
                <a:solidFill>
                  <a:srgbClr val="006CD1"/>
                </a:solidFill>
                <a:effectLst>
                  <a:reflection blurRad="6350" stA="53000" endA="300" endPos="35500" dir="5400000" sy="-90000" algn="bl" rotWithShape="0"/>
                </a:effectLst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ROK SZKOLNY 2026/2027</a:t>
            </a:r>
          </a:p>
          <a:p>
            <a:pPr algn="ctr"/>
            <a:r>
              <a:rPr lang="pl-PL" sz="3600" b="0" cap="none" spc="0" dirty="0">
                <a:ln w="0"/>
                <a:solidFill>
                  <a:srgbClr val="006CD1"/>
                </a:solidFill>
                <a:effectLst>
                  <a:reflection blurRad="6350" stA="53000" endA="300" endPos="35500" dir="5400000" sy="-90000" algn="bl" rotWithShape="0"/>
                </a:effectLst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GRUPA JEŻYKI WIEWIÓRKI I SÓWKI</a:t>
            </a:r>
            <a:endParaRPr lang="pl-PL" sz="3600" b="0" cap="none" spc="0" dirty="0">
              <a:ln w="0"/>
              <a:solidFill>
                <a:srgbClr val="006CD1"/>
              </a:solidFill>
              <a:effectLst>
                <a:reflection blurRad="6350" stA="53000" endA="300" endPos="35500" dir="5400000" sy="-90000" algn="bl" rotWithShape="0"/>
              </a:effectLst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43597372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Custom 1">
      <a:dk1>
        <a:sysClr val="windowText" lastClr="000000"/>
      </a:dk1>
      <a:lt1>
        <a:sysClr val="window" lastClr="FFFFFF"/>
      </a:lt1>
      <a:dk2>
        <a:srgbClr val="2E3A3C"/>
      </a:dk2>
      <a:lt2>
        <a:srgbClr val="EDE9E7"/>
      </a:lt2>
      <a:accent1>
        <a:srgbClr val="898470"/>
      </a:accent1>
      <a:accent2>
        <a:srgbClr val="7A8773"/>
      </a:accent2>
      <a:accent3>
        <a:srgbClr val="8C845E"/>
      </a:accent3>
      <a:accent4>
        <a:srgbClr val="9F7E56"/>
      </a:accent4>
      <a:accent5>
        <a:srgbClr val="9B7E69"/>
      </a:accent5>
      <a:accent6>
        <a:srgbClr val="AA7862"/>
      </a:accent6>
      <a:hlink>
        <a:srgbClr val="7A8773"/>
      </a:hlink>
      <a:folHlink>
        <a:srgbClr val="9F7E56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44</Words>
  <Application>Microsoft Office PowerPoint</Application>
  <PresentationFormat>Panoramiczny</PresentationFormat>
  <Paragraphs>25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Felix Titling</vt:lpstr>
      <vt:lpstr>Goudy Old Style</vt:lpstr>
      <vt:lpstr>ArchwayVTI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barbara surowaniec</dc:creator>
  <cp:lastModifiedBy>barbara surowaniec</cp:lastModifiedBy>
  <cp:revision>3</cp:revision>
  <cp:lastPrinted>2026-09-13T09:09:57Z</cp:lastPrinted>
  <dcterms:created xsi:type="dcterms:W3CDTF">2026-09-13T08:38:29Z</dcterms:created>
  <dcterms:modified xsi:type="dcterms:W3CDTF">2026-09-13T09:13:37Z</dcterms:modified>
</cp:coreProperties>
</file>